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9" r:id="rId4"/>
    <p:sldId id="260" r:id="rId5"/>
  </p:sldIdLst>
  <p:sldSz cx="9144000" cy="6858000" type="overhead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96"/>
    <p:restoredTop sz="91493"/>
  </p:normalViewPr>
  <p:slideViewPr>
    <p:cSldViewPr snapToGrid="0" snapToObjects="1">
      <p:cViewPr>
        <p:scale>
          <a:sx n="72" d="100"/>
          <a:sy n="72" d="100"/>
        </p:scale>
        <p:origin x="1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91AC4-B583-B242-8D4F-1045BAB964EF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E627D-B3F5-C547-831A-0B1D3BBC5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41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E627D-B3F5-C547-831A-0B1D3BBC52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88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31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48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5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93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2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00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76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7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79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5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48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112CA-E1D8-6B48-AB81-EC708BED081A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70C96-FC2F-4240-BDF3-19D1CDEA1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0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E1C47-D198-4247-9A52-FEBF3EC15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25399"/>
            <a:ext cx="9144000" cy="2387600"/>
          </a:xfrm>
        </p:spPr>
        <p:txBody>
          <a:bodyPr/>
          <a:lstStyle/>
          <a:p>
            <a:r>
              <a:rPr lang="en-US" dirty="0" err="1"/>
              <a:t>Escalamiento</a:t>
            </a:r>
            <a:r>
              <a:rPr lang="en-US" dirty="0"/>
              <a:t> y </a:t>
            </a:r>
            <a:r>
              <a:rPr lang="en-US" dirty="0" err="1"/>
              <a:t>normalizacion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3B0C8-A825-354D-A014-28FB0B248C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997FA-0DC5-714E-8C02-45EC1DDD1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950" y="2595564"/>
            <a:ext cx="2788101" cy="406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0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0BB6-0E29-F847-A55A-21CDD09B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Escalamiento</a:t>
            </a:r>
            <a:r>
              <a:rPr lang="en-US" dirty="0"/>
              <a:t> (min -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AA1A5-BB8A-2345-8B54-E1B37CFFD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438" y="1609875"/>
            <a:ext cx="8980562" cy="1115283"/>
          </a:xfrm>
        </p:spPr>
        <p:txBody>
          <a:bodyPr/>
          <a:lstStyle/>
          <a:p>
            <a:r>
              <a:rPr lang="en-US" dirty="0" err="1"/>
              <a:t>Transformar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manera</a:t>
            </a:r>
            <a:r>
              <a:rPr lang="en-US" dirty="0"/>
              <a:t> que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esten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un </a:t>
            </a:r>
            <a:r>
              <a:rPr lang="en-US" dirty="0" err="1"/>
              <a:t>rango</a:t>
            </a:r>
            <a:r>
              <a:rPr lang="en-US" dirty="0"/>
              <a:t> </a:t>
            </a:r>
            <a:r>
              <a:rPr lang="en-US" dirty="0" err="1"/>
              <a:t>específico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CACB2-8DF1-E649-BEA9-384E60E75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144" y="2644345"/>
            <a:ext cx="4524771" cy="3525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BB81F5-2D7E-5141-96BC-50D84A3B4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935438"/>
            <a:ext cx="4423143" cy="14877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14A437-5740-194F-B103-18C856971678}"/>
              </a:ext>
            </a:extLst>
          </p:cNvPr>
          <p:cNvSpPr txBox="1">
            <a:spLocks/>
          </p:cNvSpPr>
          <p:nvPr/>
        </p:nvSpPr>
        <p:spPr>
          <a:xfrm>
            <a:off x="1" y="5054857"/>
            <a:ext cx="4423143" cy="111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Nueva </a:t>
            </a:r>
            <a:r>
              <a:rPr lang="en-US" dirty="0" err="1"/>
              <a:t>distribución</a:t>
            </a:r>
            <a:r>
              <a:rPr lang="en-US" dirty="0"/>
              <a:t> con </a:t>
            </a:r>
            <a:r>
              <a:rPr lang="en-US" dirty="0" err="1"/>
              <a:t>valores</a:t>
            </a:r>
            <a:r>
              <a:rPr lang="en-US" dirty="0"/>
              <a:t> entre: </a:t>
            </a:r>
            <a:r>
              <a:rPr lang="en-US" b="1" dirty="0"/>
              <a:t>0 </a:t>
            </a:r>
            <a:r>
              <a:rPr lang="en-US" dirty="0"/>
              <a:t>y</a:t>
            </a:r>
            <a:r>
              <a:rPr lang="en-US" b="1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405849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0BB6-0E29-F847-A55A-21CDD09B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Normalización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AA1A5-BB8A-2345-8B54-E1B37CFFD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18" y="1825625"/>
            <a:ext cx="8781947" cy="1115283"/>
          </a:xfrm>
        </p:spPr>
        <p:txBody>
          <a:bodyPr/>
          <a:lstStyle/>
          <a:p>
            <a:r>
              <a:rPr lang="en-US" dirty="0" err="1"/>
              <a:t>Transformar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manera</a:t>
            </a:r>
            <a:r>
              <a:rPr lang="en-US" dirty="0"/>
              <a:t> que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se </a:t>
            </a:r>
            <a:r>
              <a:rPr lang="en-US" dirty="0" err="1"/>
              <a:t>distribuyan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distribución</a:t>
            </a:r>
            <a:r>
              <a:rPr lang="en-US" dirty="0"/>
              <a:t> normal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14A437-5740-194F-B103-18C856971678}"/>
              </a:ext>
            </a:extLst>
          </p:cNvPr>
          <p:cNvSpPr txBox="1">
            <a:spLocks/>
          </p:cNvSpPr>
          <p:nvPr/>
        </p:nvSpPr>
        <p:spPr>
          <a:xfrm>
            <a:off x="36467" y="5090716"/>
            <a:ext cx="4573124" cy="1115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Nueva </a:t>
            </a:r>
            <a:r>
              <a:rPr lang="en-US" dirty="0" err="1"/>
              <a:t>distribución</a:t>
            </a:r>
            <a:r>
              <a:rPr lang="en-US" dirty="0"/>
              <a:t> con </a:t>
            </a:r>
            <a:r>
              <a:rPr lang="en-US" dirty="0" err="1"/>
              <a:t>valores</a:t>
            </a:r>
            <a:r>
              <a:rPr lang="en-US" dirty="0"/>
              <a:t> entre: </a:t>
            </a:r>
            <a:r>
              <a:rPr lang="en-US" b="1" dirty="0"/>
              <a:t>-1 </a:t>
            </a:r>
            <a:r>
              <a:rPr lang="en-US" dirty="0"/>
              <a:t>y</a:t>
            </a:r>
            <a:r>
              <a:rPr lang="en-US" b="1" dirty="0"/>
              <a:t> 1 </a:t>
            </a:r>
            <a:r>
              <a:rPr lang="en-US" dirty="0"/>
              <a:t>con</a:t>
            </a:r>
            <a:r>
              <a:rPr lang="en-US" b="1" dirty="0"/>
              <a:t> media = 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51C2C5-432F-FA4D-8A8F-0451E7C5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18" y="3075845"/>
            <a:ext cx="4349736" cy="1334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83153B-3DAE-BB4A-89DC-14F303279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499" y="2788213"/>
            <a:ext cx="4672961" cy="366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79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0BB6-0E29-F847-A55A-21CDD09B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Estandarización</a:t>
            </a:r>
            <a:r>
              <a:rPr lang="en-US" dirty="0"/>
              <a:t> (z-score)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AA1A5-BB8A-2345-8B54-E1B37CFFD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18" y="1825625"/>
            <a:ext cx="8781947" cy="111528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Transformar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manera</a:t>
            </a:r>
            <a:r>
              <a:rPr lang="en-US" dirty="0"/>
              <a:t> que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se </a:t>
            </a:r>
            <a:r>
              <a:rPr lang="en-US" dirty="0" err="1"/>
              <a:t>distribuyan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distribución</a:t>
            </a:r>
            <a:r>
              <a:rPr lang="en-US" dirty="0"/>
              <a:t> normal y </a:t>
            </a:r>
            <a:r>
              <a:rPr lang="en-US" dirty="0" err="1"/>
              <a:t>tengan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media 0 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desviación</a:t>
            </a:r>
            <a:r>
              <a:rPr lang="en-US" dirty="0"/>
              <a:t> </a:t>
            </a:r>
            <a:r>
              <a:rPr lang="en-US" dirty="0" err="1"/>
              <a:t>estandar</a:t>
            </a:r>
            <a:r>
              <a:rPr lang="en-US" dirty="0"/>
              <a:t> de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14A437-5740-194F-B103-18C856971678}"/>
              </a:ext>
            </a:extLst>
          </p:cNvPr>
          <p:cNvSpPr txBox="1">
            <a:spLocks/>
          </p:cNvSpPr>
          <p:nvPr/>
        </p:nvSpPr>
        <p:spPr>
          <a:xfrm>
            <a:off x="-1124" y="5643758"/>
            <a:ext cx="4573124" cy="1115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Nueva </a:t>
            </a:r>
            <a:r>
              <a:rPr lang="en-US" dirty="0" err="1"/>
              <a:t>distribución</a:t>
            </a:r>
            <a:r>
              <a:rPr lang="en-US" dirty="0"/>
              <a:t> con </a:t>
            </a:r>
            <a:r>
              <a:rPr lang="en-US" dirty="0" err="1"/>
              <a:t>valores</a:t>
            </a:r>
            <a:r>
              <a:rPr lang="en-US" dirty="0"/>
              <a:t> entre: </a:t>
            </a:r>
            <a:r>
              <a:rPr lang="en-US" b="1" dirty="0"/>
              <a:t>-1 </a:t>
            </a:r>
            <a:r>
              <a:rPr lang="en-US" dirty="0"/>
              <a:t>y</a:t>
            </a:r>
            <a:r>
              <a:rPr lang="en-US" b="1" dirty="0"/>
              <a:t> 1 </a:t>
            </a:r>
            <a:r>
              <a:rPr lang="en-US" dirty="0"/>
              <a:t>con</a:t>
            </a:r>
            <a:r>
              <a:rPr lang="en-US" b="1" dirty="0"/>
              <a:t> media = 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3153B-3DAE-BB4A-89DC-14F303279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499" y="2788213"/>
            <a:ext cx="4672961" cy="3666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73803B-98F3-884F-B1C5-9C4FA73C1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18" y="3245361"/>
            <a:ext cx="3954765" cy="1190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13806F-56C3-8A40-9606-083A0A6A0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6"/>
          <a:stretch/>
        </p:blipFill>
        <p:spPr>
          <a:xfrm>
            <a:off x="236547" y="4539921"/>
            <a:ext cx="2429930" cy="999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3BADFF-85B3-DD4A-A74B-164D98BF78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63"/>
          <a:stretch/>
        </p:blipFill>
        <p:spPr>
          <a:xfrm>
            <a:off x="448235" y="4539665"/>
            <a:ext cx="2703111" cy="100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6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112</Words>
  <Application>Microsoft Macintosh PowerPoint</Application>
  <PresentationFormat>Overhead</PresentationFormat>
  <Paragraphs>11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Escalamiento y normalizacion de los datos</vt:lpstr>
      <vt:lpstr>Escalamiento (min - max)</vt:lpstr>
      <vt:lpstr>Normalización </vt:lpstr>
      <vt:lpstr>Estandarización (z-score)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Escalamiento y normalizacion de los datos</dc:title>
  <dc:creator>Guillermo G. Torres</dc:creator>
  <cp:lastModifiedBy>Guillermo G. Torres</cp:lastModifiedBy>
  <cp:revision>2</cp:revision>
  <dcterms:created xsi:type="dcterms:W3CDTF">2019-09-05T13:15:29Z</dcterms:created>
  <dcterms:modified xsi:type="dcterms:W3CDTF">2019-09-05T13:35:23Z</dcterms:modified>
</cp:coreProperties>
</file>